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0"/>
  </p:notesMasterIdLst>
  <p:sldIdLst>
    <p:sldId id="256" r:id="rId5"/>
    <p:sldId id="257" r:id="rId6"/>
    <p:sldId id="260" r:id="rId7"/>
    <p:sldId id="262" r:id="rId8"/>
    <p:sldId id="263" r:id="rId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0FAA21-0C01-4E5A-B2C1-FD4CB4BC20B3}" v="1" dt="2026-02-07T05:39:29.98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4"/>
    <p:restoredTop sz="94677"/>
  </p:normalViewPr>
  <p:slideViewPr>
    <p:cSldViewPr snapToGrid="0" snapToObjects="1">
      <p:cViewPr varScale="1">
        <p:scale>
          <a:sx n="37" d="100"/>
          <a:sy n="37" d="100"/>
        </p:scale>
        <p:origin x="107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ji Cha" userId="5948afe9-73f2-4103-9101-0e083f936bd9" providerId="ADAL" clId="{F844F834-6C11-4C65-9A44-037DD6D97094}"/>
    <pc:docChg chg="undo custSel modSld">
      <pc:chgData name="Youngji Cha" userId="5948afe9-73f2-4103-9101-0e083f936bd9" providerId="ADAL" clId="{F844F834-6C11-4C65-9A44-037DD6D97094}" dt="2026-02-07T05:39:29.987" v="56"/>
      <pc:docMkLst>
        <pc:docMk/>
      </pc:docMkLst>
      <pc:sldChg chg="addSp delSp modSp mod">
        <pc:chgData name="Youngji Cha" userId="5948afe9-73f2-4103-9101-0e083f936bd9" providerId="ADAL" clId="{F844F834-6C11-4C65-9A44-037DD6D97094}" dt="2026-02-07T02:32:34.192" v="49" actId="20577"/>
        <pc:sldMkLst>
          <pc:docMk/>
          <pc:sldMk cId="0" sldId="256"/>
        </pc:sldMkLst>
        <pc:spChg chg="mod">
          <ac:chgData name="Youngji Cha" userId="5948afe9-73f2-4103-9101-0e083f936bd9" providerId="ADAL" clId="{F844F834-6C11-4C65-9A44-037DD6D97094}" dt="2026-02-07T02:32:34.192" v="49" actId="20577"/>
          <ac:spMkLst>
            <pc:docMk/>
            <pc:sldMk cId="0" sldId="256"/>
            <ac:spMk id="102" creationId="{00000000-0000-0000-0000-000000000000}"/>
          </ac:spMkLst>
        </pc:spChg>
        <pc:spChg chg="add del">
          <ac:chgData name="Youngji Cha" userId="5948afe9-73f2-4103-9101-0e083f936bd9" providerId="ADAL" clId="{F844F834-6C11-4C65-9A44-037DD6D97094}" dt="2026-02-07T02:32:33.252" v="43" actId="478"/>
          <ac:spMkLst>
            <pc:docMk/>
            <pc:sldMk cId="0" sldId="256"/>
            <ac:spMk id="103" creationId="{00000000-0000-0000-0000-000000000000}"/>
          </ac:spMkLst>
        </pc:spChg>
        <pc:spChg chg="add del">
          <ac:chgData name="Youngji Cha" userId="5948afe9-73f2-4103-9101-0e083f936bd9" providerId="ADAL" clId="{F844F834-6C11-4C65-9A44-037DD6D97094}" dt="2026-02-07T02:32:33.100" v="42" actId="478"/>
          <ac:spMkLst>
            <pc:docMk/>
            <pc:sldMk cId="0" sldId="256"/>
            <ac:spMk id="104" creationId="{00000000-0000-0000-0000-000000000000}"/>
          </ac:spMkLst>
        </pc:spChg>
      </pc:sldChg>
      <pc:sldChg chg="modSp mod">
        <pc:chgData name="Youngji Cha" userId="5948afe9-73f2-4103-9101-0e083f936bd9" providerId="ADAL" clId="{F844F834-6C11-4C65-9A44-037DD6D97094}" dt="2026-02-07T05:39:29.987" v="56"/>
        <pc:sldMkLst>
          <pc:docMk/>
          <pc:sldMk cId="0" sldId="260"/>
        </pc:sldMkLst>
        <pc:spChg chg="mod">
          <ac:chgData name="Youngji Cha" userId="5948afe9-73f2-4103-9101-0e083f936bd9" providerId="ADAL" clId="{F844F834-6C11-4C65-9A44-037DD6D97094}" dt="2026-02-07T05:39:29.987" v="56"/>
          <ac:spMkLst>
            <pc:docMk/>
            <pc:sldMk cId="0" sldId="260"/>
            <ac:spMk id="116" creationId="{00000000-0000-0000-0000-000000000000}"/>
          </ac:spMkLst>
        </pc:spChg>
      </pc:sldChg>
      <pc:sldChg chg="addSp delSp modSp mod">
        <pc:chgData name="Youngji Cha" userId="5948afe9-73f2-4103-9101-0e083f936bd9" providerId="ADAL" clId="{F844F834-6C11-4C65-9A44-037DD6D97094}" dt="2026-02-07T02:32:34.510" v="51" actId="478"/>
        <pc:sldMkLst>
          <pc:docMk/>
          <pc:sldMk cId="2981128466" sldId="263"/>
        </pc:sldMkLst>
        <pc:spChg chg="add del">
          <ac:chgData name="Youngji Cha" userId="5948afe9-73f2-4103-9101-0e083f936bd9" providerId="ADAL" clId="{F844F834-6C11-4C65-9A44-037DD6D97094}" dt="2026-02-07T02:32:34.510" v="51" actId="478"/>
          <ac:spMkLst>
            <pc:docMk/>
            <pc:sldMk cId="2981128466" sldId="263"/>
            <ac:spMk id="2" creationId="{18FD3E50-A189-6E41-AC80-23FC9AD55197}"/>
          </ac:spMkLst>
        </pc:spChg>
        <pc:spChg chg="add del mod">
          <ac:chgData name="Youngji Cha" userId="5948afe9-73f2-4103-9101-0e083f936bd9" providerId="ADAL" clId="{F844F834-6C11-4C65-9A44-037DD6D97094}" dt="2026-02-07T02:32:34.510" v="51" actId="478"/>
          <ac:spMkLst>
            <pc:docMk/>
            <pc:sldMk cId="2981128466" sldId="263"/>
            <ac:spMk id="4" creationId="{CDE2A459-F06B-E4C7-8D90-2757C9A4DB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xfrm>
            <a:off x="1143000" y="685800"/>
            <a:ext cx="4572000" cy="3429000"/>
          </a:xfrm>
          <a:prstGeom prst="rect">
            <a:avLst/>
          </a:prstGeom>
        </p:spPr>
        <p:txBody>
          <a:bodyPr/>
          <a:lstStyle/>
          <a:p>
            <a:endParaRPr/>
          </a:p>
        </p:txBody>
      </p:sp>
      <p:sp>
        <p:nvSpPr>
          <p:cNvPr id="100" name="Shape 10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F1035F-0EF3-6D4F-9E2D-4C6263D60CF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15" name="Title Text"/>
          <p:cNvSpPr txBox="1">
            <a:spLocks noGrp="1"/>
          </p:cNvSpPr>
          <p:nvPr>
            <p:ph type="title"/>
          </p:nvPr>
        </p:nvSpPr>
        <p:spPr>
          <a:xfrm>
            <a:off x="588382" y="3934193"/>
            <a:ext cx="11800087" cy="2923808"/>
          </a:xfrm>
          <a:prstGeom prst="rect">
            <a:avLst/>
          </a:prstGeom>
        </p:spPr>
        <p:txBody>
          <a:bodyPr anchor="b"/>
          <a:lstStyle>
            <a:lvl1pPr>
              <a:defRPr>
                <a:solidFill>
                  <a:schemeClr val="bg1"/>
                </a:solidFill>
              </a:defRPr>
            </a:lvl1pPr>
          </a:lstStyle>
          <a:p>
            <a:r>
              <a:rPr dirty="0"/>
              <a:t>Title Text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BDEEB4-391D-5F4C-B945-F85683EB58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7" y="-5390"/>
            <a:ext cx="24390098" cy="13716000"/>
          </a:xfrm>
          <a:prstGeom prst="rect">
            <a:avLst/>
          </a:prstGeom>
        </p:spPr>
      </p:pic>
      <p:sp>
        <p:nvSpPr>
          <p:cNvPr id="25" name="Title Text"/>
          <p:cNvSpPr txBox="1">
            <a:spLocks noGrp="1"/>
          </p:cNvSpPr>
          <p:nvPr>
            <p:ph type="title"/>
          </p:nvPr>
        </p:nvSpPr>
        <p:spPr>
          <a:xfrm>
            <a:off x="1083131" y="1653090"/>
            <a:ext cx="11305338" cy="2669673"/>
          </a:xfrm>
          <a:prstGeom prst="rect">
            <a:avLst/>
          </a:prstGeom>
        </p:spPr>
        <p:txBody>
          <a:bodyPr anchor="b"/>
          <a:lstStyle>
            <a:lvl1pPr>
              <a:defRPr sz="7800">
                <a:solidFill>
                  <a:schemeClr val="tx1"/>
                </a:solidFill>
              </a:defRPr>
            </a:lvl1pPr>
          </a:lstStyle>
          <a:p>
            <a:r>
              <a:rPr dirty="0"/>
              <a:t>Title Text</a:t>
            </a:r>
          </a:p>
        </p:txBody>
      </p:sp>
      <p:sp>
        <p:nvSpPr>
          <p:cNvPr id="27" name="Slide Number"/>
          <p:cNvSpPr txBox="1">
            <a:spLocks noGrp="1"/>
          </p:cNvSpPr>
          <p:nvPr>
            <p:ph type="sldNum" sz="quarter" idx="2"/>
          </p:nvPr>
        </p:nvSpPr>
        <p:spPr>
          <a:xfrm>
            <a:off x="12185650" y="13081000"/>
            <a:ext cx="405638" cy="355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AB8261-255E-9946-91C0-15744DDCFD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406409" cy="5186362"/>
          </a:xfrm>
          <a:prstGeom prst="rect">
            <a:avLst/>
          </a:prstGeom>
        </p:spPr>
      </p:pic>
      <p:sp>
        <p:nvSpPr>
          <p:cNvPr id="35" name="Title Text"/>
          <p:cNvSpPr txBox="1">
            <a:spLocks noGrp="1"/>
          </p:cNvSpPr>
          <p:nvPr>
            <p:ph type="title"/>
          </p:nvPr>
        </p:nvSpPr>
        <p:spPr>
          <a:xfrm>
            <a:off x="2349549" y="1357238"/>
            <a:ext cx="15959139" cy="1520627"/>
          </a:xfrm>
          <a:prstGeom prst="rect">
            <a:avLst/>
          </a:prstGeom>
        </p:spPr>
        <p:txBody>
          <a:bodyPr anchor="b"/>
          <a:lstStyle>
            <a:lvl1pPr algn="l">
              <a:defRPr/>
            </a:lvl1pPr>
          </a:lstStyle>
          <a:p>
            <a:r>
              <a:rPr dirty="0"/>
              <a:t>Title Text</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7" name="Body Level One…"/>
          <p:cNvSpPr txBox="1">
            <a:spLocks noGrp="1"/>
          </p:cNvSpPr>
          <p:nvPr>
            <p:ph type="body" idx="1"/>
          </p:nvPr>
        </p:nvSpPr>
        <p:spPr>
          <a:xfrm>
            <a:off x="2328366" y="4235102"/>
            <a:ext cx="19534833" cy="8083898"/>
          </a:xfrm>
          <a:prstGeom prst="rect">
            <a:avLst/>
          </a:prstGeom>
        </p:spPr>
        <p:txBody>
          <a:bodyPr anchor="t"/>
          <a:lstStyle>
            <a:lvl1pPr marL="0" indent="0" algn="l">
              <a:buSzTx/>
              <a:buNone/>
              <a:defRPr/>
            </a:lvl1pPr>
            <a:lvl2pPr marL="952500" indent="-317500" algn="l">
              <a:buSzPct val="80000"/>
              <a:defRPr/>
            </a:lvl2pPr>
            <a:lvl3pPr marL="1587500" indent="-317500" algn="l">
              <a:buSzPct val="80000"/>
              <a:defRPr/>
            </a:lvl3pPr>
            <a:lvl4pPr marL="2222500" indent="-317500" algn="l">
              <a:buSzPct val="80000"/>
              <a:defRPr/>
            </a:lvl4pPr>
            <a:lvl5pPr marL="2857500" indent="-317500" algn="l">
              <a:buSzPct val="80000"/>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CE377-0EDE-92FA-B8BC-0849CA8E08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406409" cy="5186362"/>
          </a:xfrm>
          <a:prstGeom prst="rect">
            <a:avLst/>
          </a:prstGeom>
        </p:spPr>
      </p:pic>
      <p:sp>
        <p:nvSpPr>
          <p:cNvPr id="45" name="Body Level One…"/>
          <p:cNvSpPr txBox="1">
            <a:spLocks noGrp="1"/>
          </p:cNvSpPr>
          <p:nvPr>
            <p:ph type="body" idx="1"/>
          </p:nvPr>
        </p:nvSpPr>
        <p:spPr>
          <a:xfrm>
            <a:off x="2349548" y="4234325"/>
            <a:ext cx="20043181" cy="7652875"/>
          </a:xfrm>
          <a:prstGeom prst="rect">
            <a:avLst/>
          </a:prstGeom>
        </p:spPr>
        <p:txBody>
          <a:bodyPr anchor="t"/>
          <a:lstStyle>
            <a:lvl1pPr marL="555625" indent="-555625"/>
            <a:lvl2pPr marL="1190625" indent="-555625"/>
            <a:lvl3pPr marL="1825625" indent="-555625"/>
            <a:lvl4pPr marL="2460625" indent="-555625"/>
            <a:lvl5pPr marL="3095625" indent="-555625"/>
          </a:lstStyle>
          <a:p>
            <a:r>
              <a:t>Body Level One</a:t>
            </a:r>
          </a:p>
          <a:p>
            <a:pPr lvl="1"/>
            <a:r>
              <a:t>Body Level Two</a:t>
            </a:r>
          </a:p>
          <a:p>
            <a:pPr lvl="2"/>
            <a:r>
              <a:t>Body Level Three</a:t>
            </a:r>
          </a:p>
          <a:p>
            <a:pPr lvl="3"/>
            <a:r>
              <a:t>Body Level Four</a:t>
            </a:r>
          </a:p>
          <a:p>
            <a:pPr lvl="4"/>
            <a:r>
              <a:t>Body Level Five</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Title Text">
            <a:extLst>
              <a:ext uri="{FF2B5EF4-FFF2-40B4-BE49-F238E27FC236}">
                <a16:creationId xmlns:a16="http://schemas.microsoft.com/office/drawing/2014/main" id="{ED717E69-CAD0-4E4D-8DA0-35F2B990B8DE}"/>
              </a:ext>
            </a:extLst>
          </p:cNvPr>
          <p:cNvSpPr txBox="1">
            <a:spLocks noGrp="1"/>
          </p:cNvSpPr>
          <p:nvPr>
            <p:ph type="title"/>
          </p:nvPr>
        </p:nvSpPr>
        <p:spPr>
          <a:xfrm>
            <a:off x="2349549" y="1357238"/>
            <a:ext cx="15959139" cy="1520627"/>
          </a:xfrm>
          <a:prstGeom prst="rect">
            <a:avLst/>
          </a:prstGeom>
        </p:spPr>
        <p:txBody>
          <a:bodyPr anchor="b"/>
          <a:lstStyle>
            <a:lvl1pPr algn="l">
              <a:defRPr/>
            </a:lvl1pPr>
          </a:lstStyle>
          <a:p>
            <a:r>
              <a:rPr dirty="0"/>
              <a:t>Title Text</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los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FF07E8-4F20-EB4B-BFC0-D955DDE1C5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2" name="Title 1">
            <a:extLst>
              <a:ext uri="{FF2B5EF4-FFF2-40B4-BE49-F238E27FC236}">
                <a16:creationId xmlns:a16="http://schemas.microsoft.com/office/drawing/2014/main" id="{74B579FD-2E88-444E-B161-79F874C62495}"/>
              </a:ext>
            </a:extLst>
          </p:cNvPr>
          <p:cNvSpPr>
            <a:spLocks noGrp="1"/>
          </p:cNvSpPr>
          <p:nvPr>
            <p:ph type="title"/>
          </p:nvPr>
        </p:nvSpPr>
        <p:spPr>
          <a:xfrm>
            <a:off x="514927" y="4243387"/>
            <a:ext cx="13501111" cy="3857626"/>
          </a:xfrm>
          <a:prstGeom prst="rect">
            <a:avLst/>
          </a:prstGeom>
        </p:spPr>
        <p:txBody>
          <a:bodyPr anchor="ctr"/>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5036842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93" name="Slide Number"/>
          <p:cNvSpPr txBox="1">
            <a:spLocks noGrp="1"/>
          </p:cNvSpPr>
          <p:nvPr>
            <p:ph type="sldNum" sz="quarter" idx="2"/>
          </p:nvPr>
        </p:nvSpPr>
        <p:spPr>
          <a:xfrm>
            <a:off x="12185650" y="13081000"/>
            <a:ext cx="405638" cy="355600"/>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22860000" y="12192000"/>
            <a:ext cx="405638" cy="355600"/>
          </a:xfrm>
          <a:prstGeom prst="rect">
            <a:avLst/>
          </a:prstGeom>
          <a:ln w="12700">
            <a:miter lim="400000"/>
          </a:ln>
        </p:spPr>
        <p:txBody>
          <a:bodyPr wrap="none" lIns="50800" tIns="50800" rIns="50800" bIns="50800">
            <a:spAutoFit/>
          </a:bodyPr>
          <a:lstStyle>
            <a:lvl1pPr algn="l">
              <a:defRPr sz="2000">
                <a:latin typeface="Gotham Book"/>
                <a:ea typeface="Gotham Book"/>
                <a:cs typeface="Gotham Book"/>
                <a:sym typeface="Gotham Book"/>
              </a:defRPr>
            </a:lvl1pPr>
          </a:lstStyle>
          <a:p>
            <a:fld id="{86CB4B4D-7CA3-9044-876B-883B54F8677D}" type="slidenum">
              <a:t>‹#›</a:t>
            </a:fld>
            <a:endParaRPr/>
          </a:p>
        </p:txBody>
      </p:sp>
      <p:sp>
        <p:nvSpPr>
          <p:cNvPr id="4"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8" r:id="rId5"/>
    <p:sldLayoutId id="2147483657" r:id="rId6"/>
  </p:sldLayoutIdLst>
  <p:transition spd="med"/>
  <p:txStyles>
    <p:titleStyle>
      <a:lvl1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1pPr>
      <a:lvl2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2pPr>
      <a:lvl3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3pPr>
      <a:lvl4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4pPr>
      <a:lvl5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5pPr>
      <a:lvl6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6pPr>
      <a:lvl7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7pPr>
      <a:lvl8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8pPr>
      <a:lvl9pPr marL="0" marR="0" indent="0" algn="l" defTabSz="825500" rtl="0" latinLnBrk="0">
        <a:lnSpc>
          <a:spcPct val="100000"/>
        </a:lnSpc>
        <a:spcBef>
          <a:spcPts val="0"/>
        </a:spcBef>
        <a:spcAft>
          <a:spcPts val="0"/>
        </a:spcAft>
        <a:buClrTx/>
        <a:buSzTx/>
        <a:buFontTx/>
        <a:buNone/>
        <a:tabLst/>
        <a:defRPr sz="6800" b="0" i="0" u="none" strike="noStrike" cap="none" spc="0" baseline="0">
          <a:solidFill>
            <a:srgbClr val="000000"/>
          </a:solidFill>
          <a:uFillTx/>
          <a:latin typeface="+mn-lt"/>
          <a:ea typeface="+mn-ea"/>
          <a:cs typeface="+mn-cs"/>
          <a:sym typeface="Gotham Black"/>
        </a:defRPr>
      </a:lvl9pPr>
    </p:titleStyle>
    <p:bodyStyle>
      <a:lvl1pPr marL="529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1pPr>
      <a:lvl2pPr marL="1164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2pPr>
      <a:lvl3pPr marL="1799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3pPr>
      <a:lvl4pPr marL="2434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4pPr>
      <a:lvl5pPr marL="3069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5pPr>
      <a:lvl6pPr marL="3704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6pPr>
      <a:lvl7pPr marL="4339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7pPr>
      <a:lvl8pPr marL="4974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8pPr>
      <a:lvl9pPr marL="5609166" marR="0" indent="-529166" algn="l" defTabSz="825500" rtl="0" latinLnBrk="0">
        <a:lnSpc>
          <a:spcPct val="110000"/>
        </a:lnSpc>
        <a:spcBef>
          <a:spcPts val="2000"/>
        </a:spcBef>
        <a:spcAft>
          <a:spcPts val="0"/>
        </a:spcAft>
        <a:buClrTx/>
        <a:buSzPct val="125000"/>
        <a:buFontTx/>
        <a:buChar char="•"/>
        <a:tabLst/>
        <a:defRPr sz="4000" b="0" i="0" u="none" strike="noStrike" cap="none" spc="0" baseline="0">
          <a:solidFill>
            <a:srgbClr val="000000"/>
          </a:solidFill>
          <a:uFillTx/>
          <a:latin typeface="Gotham Book"/>
          <a:ea typeface="Gotham Book"/>
          <a:cs typeface="Gotham Book"/>
          <a:sym typeface="Gotham Book"/>
        </a:defRPr>
      </a:lvl9pPr>
    </p:bodyStyle>
    <p:otherStyle>
      <a:lvl1pPr marL="0" marR="0" indent="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1pPr>
      <a:lvl2pPr marL="0" marR="0" indent="2286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2pPr>
      <a:lvl3pPr marL="0" marR="0" indent="4572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3pPr>
      <a:lvl4pPr marL="0" marR="0" indent="6858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4pPr>
      <a:lvl5pPr marL="0" marR="0" indent="9144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5pPr>
      <a:lvl6pPr marL="0" marR="0" indent="11430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6pPr>
      <a:lvl7pPr marL="0" marR="0" indent="13716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7pPr>
      <a:lvl8pPr marL="0" marR="0" indent="16002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8pPr>
      <a:lvl9pPr marL="0" marR="0" indent="1828800" algn="l"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mn-lt"/>
          <a:ea typeface="+mn-ea"/>
          <a:cs typeface="+mn-cs"/>
          <a:sym typeface="Gotham Book"/>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itle Goes Here  Max Two Lines Long"/>
          <p:cNvSpPr txBox="1">
            <a:spLocks noGrp="1"/>
          </p:cNvSpPr>
          <p:nvPr>
            <p:ph type="ctrTitle"/>
          </p:nvPr>
        </p:nvSpPr>
        <p:spPr>
          <a:xfrm>
            <a:off x="588382" y="3934193"/>
            <a:ext cx="22930837" cy="2923808"/>
          </a:xfrm>
          <a:prstGeom prst="rect">
            <a:avLst/>
          </a:prstGeom>
        </p:spPr>
        <p:txBody>
          <a:bodyPr/>
          <a:lstStyle/>
          <a:p>
            <a:r>
              <a:rPr lang="en-US" sz="8800" dirty="0">
                <a:solidFill>
                  <a:schemeClr val="bg1"/>
                </a:solidFill>
              </a:rPr>
              <a:t>Title Goes Here </a:t>
            </a:r>
            <a:br>
              <a:rPr lang="en-US" sz="8800" dirty="0">
                <a:solidFill>
                  <a:schemeClr val="bg1"/>
                </a:solidFill>
              </a:rPr>
            </a:br>
            <a:r>
              <a:rPr lang="en-US" sz="8800" dirty="0">
                <a:solidFill>
                  <a:schemeClr val="bg1"/>
                </a:solidFill>
              </a:rPr>
              <a:t>Max Two Lines Long</a:t>
            </a:r>
            <a:endParaRPr sz="8800" dirty="0">
              <a:solidFill>
                <a:schemeClr val="bg1"/>
              </a:solidFill>
            </a:endParaRPr>
          </a:p>
        </p:txBody>
      </p:sp>
      <p:sp>
        <p:nvSpPr>
          <p:cNvPr id="103" name="Subtitle Goes Here Lorem Ipsum"/>
          <p:cNvSpPr txBox="1">
            <a:spLocks noGrp="1"/>
          </p:cNvSpPr>
          <p:nvPr>
            <p:ph type="subTitle" sz="quarter" idx="4294967295"/>
          </p:nvPr>
        </p:nvSpPr>
        <p:spPr>
          <a:xfrm>
            <a:off x="588382" y="7097340"/>
            <a:ext cx="11800087" cy="502494"/>
          </a:xfrm>
          <a:prstGeom prst="rect">
            <a:avLst/>
          </a:prstGeom>
        </p:spPr>
        <p:txBody>
          <a:bodyPr anchor="t">
            <a:noAutofit/>
          </a:bodyPr>
          <a:lstStyle>
            <a:lvl1pPr marL="0" indent="0">
              <a:spcBef>
                <a:spcPts val="0"/>
              </a:spcBef>
              <a:buSzTx/>
              <a:buNone/>
              <a:defRPr sz="3200">
                <a:latin typeface="Gotham Medium"/>
                <a:ea typeface="Gotham Medium"/>
                <a:cs typeface="Gotham Medium"/>
                <a:sym typeface="Gotham Medium"/>
              </a:defRPr>
            </a:lvl1pPr>
          </a:lstStyle>
          <a:p>
            <a:r>
              <a:rPr sz="4400" dirty="0">
                <a:solidFill>
                  <a:schemeClr val="bg1"/>
                </a:solidFill>
                <a:latin typeface="Gotham Medium" pitchFamily="2" charset="0"/>
                <a:cs typeface="Gotham Medium" pitchFamily="2" charset="0"/>
              </a:rPr>
              <a:t>Subtitle Goes Here Lorem Ipsum</a:t>
            </a:r>
          </a:p>
        </p:txBody>
      </p:sp>
      <p:sp>
        <p:nvSpPr>
          <p:cNvPr id="104" name="Month 10, 2020"/>
          <p:cNvSpPr txBox="1"/>
          <p:nvPr/>
        </p:nvSpPr>
        <p:spPr>
          <a:xfrm>
            <a:off x="588382" y="7988029"/>
            <a:ext cx="11800087" cy="502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algn="l">
              <a:lnSpc>
                <a:spcPct val="110000"/>
              </a:lnSpc>
              <a:defRPr sz="3200" b="0">
                <a:latin typeface="Gotham Medium"/>
                <a:ea typeface="Gotham Medium"/>
                <a:cs typeface="Gotham Medium"/>
                <a:sym typeface="Gotham Medium"/>
              </a:defRPr>
            </a:lvl1pPr>
          </a:lstStyle>
          <a:p>
            <a:r>
              <a:rPr lang="en-US" sz="4400" dirty="0" err="1">
                <a:solidFill>
                  <a:schemeClr val="bg1"/>
                </a:solidFill>
                <a:latin typeface="Gotham Medium" pitchFamily="2" charset="0"/>
                <a:cs typeface="Gotham Medium" pitchFamily="2" charset="0"/>
              </a:rPr>
              <a:t>Feburary</a:t>
            </a:r>
            <a:r>
              <a:rPr lang="en-US" sz="4400" dirty="0">
                <a:solidFill>
                  <a:schemeClr val="bg1"/>
                </a:solidFill>
                <a:latin typeface="Gotham Medium" pitchFamily="2" charset="0"/>
                <a:cs typeface="Gotham Medium" pitchFamily="2" charset="0"/>
              </a:rPr>
              <a:t> 11</a:t>
            </a:r>
            <a:r>
              <a:rPr sz="4400" dirty="0">
                <a:solidFill>
                  <a:schemeClr val="bg1"/>
                </a:solidFill>
                <a:latin typeface="Gotham Medium" pitchFamily="2" charset="0"/>
                <a:cs typeface="Gotham Medium" pitchFamily="2" charset="0"/>
              </a:rPr>
              <a:t>, </a:t>
            </a:r>
            <a:r>
              <a:rPr lang="en-US" sz="4400" dirty="0">
                <a:solidFill>
                  <a:schemeClr val="bg1"/>
                </a:solidFill>
                <a:latin typeface="Gotham Medium" pitchFamily="2" charset="0"/>
                <a:cs typeface="Gotham Medium" pitchFamily="2" charset="0"/>
              </a:rPr>
              <a:t>2026</a:t>
            </a:r>
            <a:endParaRPr sz="4400" dirty="0">
              <a:solidFill>
                <a:schemeClr val="bg1"/>
              </a:solidFill>
              <a:latin typeface="Gotham Medium" pitchFamily="2" charset="0"/>
              <a:cs typeface="Gotham Medium" pitchFamily="2"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ection Title"/>
          <p:cNvSpPr txBox="1">
            <a:spLocks noGrp="1"/>
          </p:cNvSpPr>
          <p:nvPr>
            <p:ph type="title"/>
          </p:nvPr>
        </p:nvSpPr>
        <p:spPr>
          <a:prstGeom prst="rect">
            <a:avLst/>
          </a:prstGeom>
        </p:spPr>
        <p:txBody>
          <a:bodyPr/>
          <a:lstStyle/>
          <a:p>
            <a:r>
              <a:rPr dirty="0"/>
              <a:t>Section Title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Body bullets"/>
          <p:cNvSpPr txBox="1">
            <a:spLocks noGrp="1"/>
          </p:cNvSpPr>
          <p:nvPr>
            <p:ph type="body" idx="1"/>
          </p:nvPr>
        </p:nvSpPr>
        <p:spPr>
          <a:prstGeom prst="rect">
            <a:avLst/>
          </a:prstGeom>
        </p:spPr>
        <p:txBody>
          <a:bodyPr/>
          <a:lstStyle/>
          <a:p>
            <a:r>
              <a:rPr dirty="0"/>
              <a:t>Body bullets</a:t>
            </a:r>
            <a:endParaRPr lang="en-US" dirty="0"/>
          </a:p>
          <a:p>
            <a:endParaRPr lang="en-US" dirty="0"/>
          </a:p>
          <a:p>
            <a:r>
              <a:rPr lang="ko-KR" altLang="en-US" dirty="0"/>
              <a:t>우</a:t>
            </a:r>
            <a:endParaRPr dirty="0"/>
          </a:p>
        </p:txBody>
      </p:sp>
      <p:sp>
        <p:nvSpPr>
          <p:cNvPr id="11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118" name="Page Title"/>
          <p:cNvSpPr txBox="1">
            <a:spLocks noGrp="1"/>
          </p:cNvSpPr>
          <p:nvPr>
            <p:ph type="title"/>
          </p:nvPr>
        </p:nvSpPr>
        <p:spPr>
          <a:prstGeom prst="rect">
            <a:avLst/>
          </a:prstGeom>
        </p:spPr>
        <p:txBody>
          <a:bodyPr/>
          <a:lstStyle/>
          <a:p>
            <a:r>
              <a:rPr dirty="0"/>
              <a:t>Page Title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ample slide text heavy"/>
          <p:cNvSpPr txBox="1">
            <a:spLocks noGrp="1"/>
          </p:cNvSpPr>
          <p:nvPr>
            <p:ph type="title"/>
          </p:nvPr>
        </p:nvSpPr>
        <p:spPr>
          <a:prstGeom prst="rect">
            <a:avLst/>
          </a:prstGeom>
        </p:spPr>
        <p:txBody>
          <a:bodyPr/>
          <a:lstStyle/>
          <a:p>
            <a:r>
              <a:rPr dirty="0"/>
              <a:t>Sample slide text heavy</a:t>
            </a:r>
          </a:p>
        </p:txBody>
      </p:sp>
      <p:sp>
        <p:nvSpPr>
          <p:cNvPr id="125"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
        <p:nvSpPr>
          <p:cNvPr id="126" name="Morbi leo risus, porta ac consectetur ac, vestibulum at eros. Sed posuere consectetur est at lobortis. Fusce dapibus, tellus ac cursus commodo, tortor mauris condimentum nibh, ut fermentum massa justo sit amet risus. Donec ullamcorper nulla non metus auc"/>
          <p:cNvSpPr txBox="1">
            <a:spLocks noGrp="1"/>
          </p:cNvSpPr>
          <p:nvPr>
            <p:ph type="body" idx="1"/>
          </p:nvPr>
        </p:nvSpPr>
        <p:spPr>
          <a:xfrm>
            <a:off x="2350008" y="4233672"/>
            <a:ext cx="19534833" cy="8083898"/>
          </a:xfrm>
          <a:prstGeom prst="rect">
            <a:avLst/>
          </a:prstGeom>
        </p:spPr>
        <p:txBody>
          <a:bodyPr/>
          <a:lstStyle/>
          <a:p>
            <a:pPr defTabSz="767715">
              <a:spcBef>
                <a:spcPts val="1800"/>
              </a:spcBef>
              <a:defRPr sz="3720"/>
            </a:pPr>
            <a:r>
              <a:rPr dirty="0"/>
              <a:t>Morbi </a:t>
            </a:r>
            <a:r>
              <a:rPr dirty="0" err="1"/>
              <a:t>leo</a:t>
            </a:r>
            <a:r>
              <a:rPr dirty="0"/>
              <a:t> </a:t>
            </a:r>
            <a:r>
              <a:rPr dirty="0" err="1"/>
              <a:t>risus</a:t>
            </a:r>
            <a:r>
              <a:rPr dirty="0"/>
              <a:t>, porta ac </a:t>
            </a:r>
            <a:r>
              <a:rPr dirty="0" err="1"/>
              <a:t>consectetur</a:t>
            </a:r>
            <a:r>
              <a:rPr dirty="0"/>
              <a:t> ac, vestibulum at eros. Sed </a:t>
            </a:r>
            <a:r>
              <a:rPr dirty="0" err="1"/>
              <a:t>posuere</a:t>
            </a:r>
            <a:r>
              <a:rPr dirty="0"/>
              <a:t> </a:t>
            </a:r>
            <a:r>
              <a:rPr dirty="0" err="1"/>
              <a:t>consectetur</a:t>
            </a:r>
            <a:r>
              <a:rPr dirty="0"/>
              <a:t> </a:t>
            </a:r>
            <a:r>
              <a:rPr dirty="0" err="1"/>
              <a:t>est</a:t>
            </a:r>
            <a:r>
              <a:rPr dirty="0"/>
              <a:t> at </a:t>
            </a:r>
            <a:r>
              <a:rPr dirty="0" err="1"/>
              <a:t>lobortis</a:t>
            </a:r>
            <a:r>
              <a:rPr dirty="0"/>
              <a:t>. </a:t>
            </a:r>
            <a:r>
              <a:rPr dirty="0" err="1"/>
              <a:t>Fusce</a:t>
            </a:r>
            <a:r>
              <a:rPr dirty="0"/>
              <a:t> </a:t>
            </a:r>
            <a:r>
              <a:rPr dirty="0" err="1"/>
              <a:t>dapibus</a:t>
            </a:r>
            <a:r>
              <a:rPr dirty="0"/>
              <a:t>, </a:t>
            </a:r>
            <a:r>
              <a:rPr dirty="0" err="1"/>
              <a:t>tellus</a:t>
            </a:r>
            <a:r>
              <a:rPr dirty="0"/>
              <a:t> ac cursus </a:t>
            </a:r>
            <a:r>
              <a:rPr dirty="0" err="1"/>
              <a:t>commodo</a:t>
            </a:r>
            <a:r>
              <a:rPr dirty="0"/>
              <a:t>, </a:t>
            </a:r>
            <a:r>
              <a:rPr dirty="0" err="1"/>
              <a:t>tortor</a:t>
            </a:r>
            <a:r>
              <a:rPr dirty="0"/>
              <a:t> </a:t>
            </a:r>
            <a:r>
              <a:rPr dirty="0" err="1"/>
              <a:t>mauris</a:t>
            </a:r>
            <a:r>
              <a:rPr dirty="0"/>
              <a:t> </a:t>
            </a:r>
            <a:r>
              <a:rPr dirty="0" err="1"/>
              <a:t>condimentum</a:t>
            </a:r>
            <a:r>
              <a:rPr dirty="0"/>
              <a:t> </a:t>
            </a:r>
            <a:r>
              <a:rPr dirty="0" err="1"/>
              <a:t>nibh</a:t>
            </a:r>
            <a:r>
              <a:rPr dirty="0"/>
              <a:t>, </a:t>
            </a:r>
            <a:r>
              <a:rPr dirty="0" err="1"/>
              <a:t>ut</a:t>
            </a:r>
            <a:r>
              <a:rPr dirty="0"/>
              <a:t> fermentum </a:t>
            </a:r>
            <a:r>
              <a:rPr dirty="0" err="1"/>
              <a:t>massa</a:t>
            </a:r>
            <a:r>
              <a:rPr dirty="0"/>
              <a:t> </a:t>
            </a:r>
            <a:r>
              <a:rPr dirty="0" err="1"/>
              <a:t>justo</a:t>
            </a:r>
            <a:r>
              <a:rPr dirty="0"/>
              <a:t> sit </a:t>
            </a:r>
            <a:r>
              <a:rPr dirty="0" err="1"/>
              <a:t>amet</a:t>
            </a:r>
            <a:r>
              <a:rPr dirty="0"/>
              <a:t> </a:t>
            </a:r>
            <a:r>
              <a:rPr dirty="0" err="1"/>
              <a:t>risus</a:t>
            </a:r>
            <a:r>
              <a:rPr dirty="0"/>
              <a:t>. Donec </a:t>
            </a:r>
            <a:r>
              <a:rPr dirty="0" err="1"/>
              <a:t>ullamcorper</a:t>
            </a:r>
            <a:r>
              <a:rPr dirty="0"/>
              <a:t> </a:t>
            </a:r>
            <a:r>
              <a:rPr dirty="0" err="1"/>
              <a:t>nulla</a:t>
            </a:r>
            <a:r>
              <a:rPr dirty="0"/>
              <a:t> non </a:t>
            </a:r>
            <a:r>
              <a:rPr dirty="0" err="1"/>
              <a:t>metus</a:t>
            </a:r>
            <a:r>
              <a:rPr dirty="0"/>
              <a:t> auctor </a:t>
            </a:r>
            <a:r>
              <a:rPr dirty="0" err="1"/>
              <a:t>fringilla</a:t>
            </a:r>
            <a:r>
              <a:rPr dirty="0"/>
              <a:t>. Sed </a:t>
            </a:r>
            <a:r>
              <a:rPr dirty="0" err="1"/>
              <a:t>posuere</a:t>
            </a:r>
            <a:r>
              <a:rPr dirty="0"/>
              <a:t> </a:t>
            </a:r>
            <a:r>
              <a:rPr dirty="0" err="1"/>
              <a:t>consectetur</a:t>
            </a:r>
            <a:r>
              <a:rPr dirty="0"/>
              <a:t> </a:t>
            </a:r>
            <a:r>
              <a:rPr dirty="0" err="1"/>
              <a:t>est</a:t>
            </a:r>
            <a:r>
              <a:rPr dirty="0"/>
              <a:t> at </a:t>
            </a:r>
            <a:r>
              <a:rPr dirty="0" err="1"/>
              <a:t>lobortis</a:t>
            </a:r>
            <a:r>
              <a:rPr dirty="0"/>
              <a:t>. Aenean </a:t>
            </a:r>
            <a:r>
              <a:rPr dirty="0" err="1"/>
              <a:t>eu</a:t>
            </a:r>
            <a:r>
              <a:rPr dirty="0"/>
              <a:t> </a:t>
            </a:r>
            <a:r>
              <a:rPr dirty="0" err="1"/>
              <a:t>leo</a:t>
            </a:r>
            <a:r>
              <a:rPr dirty="0"/>
              <a:t> </a:t>
            </a:r>
            <a:r>
              <a:rPr dirty="0" err="1"/>
              <a:t>quam</a:t>
            </a:r>
            <a:r>
              <a:rPr dirty="0"/>
              <a:t>. </a:t>
            </a:r>
            <a:r>
              <a:rPr dirty="0" err="1"/>
              <a:t>Pellentesque</a:t>
            </a:r>
            <a:r>
              <a:rPr dirty="0"/>
              <a:t> </a:t>
            </a:r>
            <a:r>
              <a:rPr dirty="0" err="1"/>
              <a:t>ornare</a:t>
            </a:r>
            <a:r>
              <a:rPr dirty="0"/>
              <a:t> </a:t>
            </a:r>
            <a:r>
              <a:rPr dirty="0" err="1"/>
              <a:t>sem</a:t>
            </a:r>
            <a:r>
              <a:rPr dirty="0"/>
              <a:t> lacinia </a:t>
            </a:r>
            <a:r>
              <a:rPr dirty="0" err="1"/>
              <a:t>quam</a:t>
            </a:r>
            <a:r>
              <a:rPr dirty="0"/>
              <a:t> </a:t>
            </a:r>
            <a:r>
              <a:rPr dirty="0" err="1"/>
              <a:t>venenatis</a:t>
            </a:r>
            <a:r>
              <a:rPr dirty="0"/>
              <a:t> vestibulum.</a:t>
            </a:r>
          </a:p>
          <a:p>
            <a:pPr marL="928007" lvl="1" indent="-337457" defTabSz="767715">
              <a:spcBef>
                <a:spcPts val="1800"/>
              </a:spcBef>
              <a:defRPr sz="3720"/>
            </a:pPr>
            <a:r>
              <a:rPr dirty="0" err="1"/>
              <a:t>Etiam</a:t>
            </a:r>
            <a:r>
              <a:rPr dirty="0"/>
              <a:t> porta </a:t>
            </a:r>
            <a:r>
              <a:rPr dirty="0" err="1"/>
              <a:t>sem</a:t>
            </a:r>
            <a:r>
              <a:rPr dirty="0"/>
              <a:t> </a:t>
            </a:r>
            <a:r>
              <a:rPr dirty="0" err="1"/>
              <a:t>malesuada</a:t>
            </a:r>
            <a:r>
              <a:rPr dirty="0"/>
              <a:t> magna </a:t>
            </a:r>
            <a:r>
              <a:rPr dirty="0" err="1"/>
              <a:t>mollis</a:t>
            </a:r>
            <a:r>
              <a:rPr dirty="0"/>
              <a:t> </a:t>
            </a:r>
            <a:r>
              <a:rPr dirty="0" err="1"/>
              <a:t>euismod</a:t>
            </a:r>
            <a:r>
              <a:rPr dirty="0"/>
              <a:t>. </a:t>
            </a:r>
          </a:p>
          <a:p>
            <a:pPr marL="928007" lvl="1" indent="-337457" defTabSz="767715">
              <a:spcBef>
                <a:spcPts val="1800"/>
              </a:spcBef>
              <a:defRPr sz="3720"/>
            </a:pPr>
            <a:r>
              <a:rPr dirty="0"/>
              <a:t>Aenean lacinia </a:t>
            </a:r>
            <a:r>
              <a:rPr dirty="0" err="1"/>
              <a:t>bibendum</a:t>
            </a:r>
            <a:r>
              <a:rPr dirty="0"/>
              <a:t> </a:t>
            </a:r>
            <a:r>
              <a:rPr dirty="0" err="1"/>
              <a:t>nulla</a:t>
            </a:r>
            <a:r>
              <a:rPr dirty="0"/>
              <a:t> sed </a:t>
            </a:r>
            <a:r>
              <a:rPr dirty="0" err="1"/>
              <a:t>consectetur</a:t>
            </a:r>
            <a:r>
              <a:rPr dirty="0"/>
              <a:t>. </a:t>
            </a:r>
          </a:p>
          <a:p>
            <a:pPr marL="928007" lvl="1" indent="-337457" defTabSz="767715">
              <a:spcBef>
                <a:spcPts val="1800"/>
              </a:spcBef>
              <a:defRPr sz="3720"/>
            </a:pPr>
            <a:r>
              <a:rPr dirty="0"/>
              <a:t>Duis </a:t>
            </a:r>
            <a:r>
              <a:rPr dirty="0" err="1"/>
              <a:t>mollis</a:t>
            </a:r>
            <a:r>
              <a:rPr dirty="0"/>
              <a:t>, </a:t>
            </a:r>
            <a:r>
              <a:rPr dirty="0" err="1"/>
              <a:t>est</a:t>
            </a:r>
            <a:r>
              <a:rPr dirty="0"/>
              <a:t> non </a:t>
            </a:r>
            <a:r>
              <a:rPr dirty="0" err="1"/>
              <a:t>commodo</a:t>
            </a:r>
            <a:r>
              <a:rPr dirty="0"/>
              <a:t> </a:t>
            </a:r>
            <a:r>
              <a:rPr dirty="0" err="1"/>
              <a:t>luctus</a:t>
            </a:r>
            <a:r>
              <a:rPr dirty="0"/>
              <a:t>, </a:t>
            </a:r>
          </a:p>
          <a:p>
            <a:pPr marL="928007" lvl="1" indent="-337457" defTabSz="767715">
              <a:spcBef>
                <a:spcPts val="1800"/>
              </a:spcBef>
              <a:defRPr sz="3720"/>
            </a:pPr>
            <a:r>
              <a:rPr dirty="0"/>
              <a:t>nisi </a:t>
            </a:r>
            <a:r>
              <a:rPr dirty="0" err="1"/>
              <a:t>erat</a:t>
            </a:r>
            <a:r>
              <a:rPr dirty="0"/>
              <a:t> </a:t>
            </a:r>
            <a:r>
              <a:rPr dirty="0" err="1"/>
              <a:t>porttitor</a:t>
            </a:r>
            <a:r>
              <a:rPr dirty="0"/>
              <a:t> ligula, </a:t>
            </a:r>
            <a:r>
              <a:rPr dirty="0" err="1"/>
              <a:t>eget</a:t>
            </a:r>
            <a:r>
              <a:rPr dirty="0"/>
              <a:t> lacinia </a:t>
            </a:r>
            <a:r>
              <a:rPr dirty="0" err="1"/>
              <a:t>odio</a:t>
            </a:r>
            <a:r>
              <a:rPr dirty="0"/>
              <a:t> </a:t>
            </a:r>
            <a:r>
              <a:rPr dirty="0" err="1"/>
              <a:t>sem</a:t>
            </a:r>
            <a:r>
              <a:rPr dirty="0"/>
              <a:t> nec </a:t>
            </a:r>
            <a:r>
              <a:rPr dirty="0" err="1"/>
              <a:t>elit</a:t>
            </a:r>
            <a:r>
              <a:rPr dirty="0"/>
              <a:t>. </a:t>
            </a:r>
          </a:p>
          <a:p>
            <a:pPr marL="928007" lvl="1" indent="-337457" defTabSz="767715">
              <a:spcBef>
                <a:spcPts val="1800"/>
              </a:spcBef>
              <a:defRPr sz="3720"/>
            </a:pPr>
            <a:r>
              <a:rPr dirty="0"/>
              <a:t>Integer </a:t>
            </a:r>
            <a:r>
              <a:rPr dirty="0" err="1"/>
              <a:t>posuere</a:t>
            </a:r>
            <a:r>
              <a:rPr dirty="0"/>
              <a:t> </a:t>
            </a:r>
            <a:r>
              <a:rPr dirty="0" err="1"/>
              <a:t>erat</a:t>
            </a:r>
            <a:r>
              <a:rPr dirty="0"/>
              <a:t> a ante </a:t>
            </a:r>
            <a:r>
              <a:rPr dirty="0" err="1"/>
              <a:t>venenatis</a:t>
            </a:r>
            <a:r>
              <a:rPr dirty="0"/>
              <a:t> </a:t>
            </a:r>
            <a:r>
              <a:rPr dirty="0" err="1"/>
              <a:t>dapibus</a:t>
            </a:r>
            <a:r>
              <a:rPr dirty="0"/>
              <a:t> </a:t>
            </a:r>
            <a:r>
              <a:rPr dirty="0" err="1"/>
              <a:t>posuere</a:t>
            </a:r>
            <a:r>
              <a:rPr dirty="0"/>
              <a:t> </a:t>
            </a:r>
            <a:r>
              <a:rPr dirty="0" err="1"/>
              <a:t>velit</a:t>
            </a:r>
            <a:r>
              <a:rPr dirty="0"/>
              <a:t> </a:t>
            </a:r>
            <a:r>
              <a:rPr dirty="0" err="1"/>
              <a:t>aliquet</a:t>
            </a:r>
            <a:r>
              <a:rPr dirty="0"/>
              <a: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D3E50-A189-6E41-AC80-23FC9AD55197}"/>
              </a:ext>
            </a:extLst>
          </p:cNvPr>
          <p:cNvSpPr>
            <a:spLocks noGrp="1"/>
          </p:cNvSpPr>
          <p:nvPr>
            <p:ph type="title"/>
          </p:nvPr>
        </p:nvSpPr>
        <p:spPr>
          <a:xfrm>
            <a:off x="585216" y="4242816"/>
            <a:ext cx="13501111" cy="3857626"/>
          </a:xfrm>
        </p:spPr>
        <p:txBody>
          <a:bodyPr/>
          <a:lstStyle/>
          <a:p>
            <a:r>
              <a:rPr lang="en-US" sz="8800" dirty="0"/>
              <a:t>Thank you</a:t>
            </a:r>
          </a:p>
        </p:txBody>
      </p:sp>
    </p:spTree>
    <p:extLst>
      <p:ext uri="{BB962C8B-B14F-4D97-AF65-F5344CB8AC3E}">
        <p14:creationId xmlns:p14="http://schemas.microsoft.com/office/powerpoint/2010/main" val="2981128466"/>
      </p:ext>
    </p:extLst>
  </p:cSld>
  <p:clrMapOvr>
    <a:masterClrMapping/>
  </p:clrMapOvr>
  <p:transition spd="med"/>
</p:sld>
</file>

<file path=ppt/theme/theme1.xml><?xml version="1.0" encoding="utf-8"?>
<a:theme xmlns:a="http://schemas.openxmlformats.org/drawingml/2006/main" name="White">
  <a:themeElements>
    <a:clrScheme name="Custom 21">
      <a:dk1>
        <a:srgbClr val="000000"/>
      </a:dk1>
      <a:lt1>
        <a:srgbClr val="FFFFFF"/>
      </a:lt1>
      <a:dk2>
        <a:srgbClr val="5E5E5E"/>
      </a:dk2>
      <a:lt2>
        <a:srgbClr val="D5D5D5"/>
      </a:lt2>
      <a:accent1>
        <a:srgbClr val="9A3056"/>
      </a:accent1>
      <a:accent2>
        <a:srgbClr val="F4AE00"/>
      </a:accent2>
      <a:accent3>
        <a:srgbClr val="E97B05"/>
      </a:accent3>
      <a:accent4>
        <a:srgbClr val="C9282C"/>
      </a:accent4>
      <a:accent5>
        <a:srgbClr val="5BB3E5"/>
      </a:accent5>
      <a:accent6>
        <a:srgbClr val="54A41C"/>
      </a:accent6>
      <a:hlink>
        <a:srgbClr val="0000FF"/>
      </a:hlink>
      <a:folHlink>
        <a:srgbClr val="FF00FF"/>
      </a:folHlink>
    </a:clrScheme>
    <a:fontScheme name="White">
      <a:majorFont>
        <a:latin typeface="Gotham Black"/>
        <a:ea typeface="Gotham Black"/>
        <a:cs typeface="Gotham Black"/>
      </a:majorFont>
      <a:minorFont>
        <a:latin typeface="Gotham Black"/>
        <a:ea typeface="Gotham Black"/>
        <a:cs typeface="Gotham Black"/>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Gotham Black"/>
        <a:ea typeface="Gotham Black"/>
        <a:cs typeface="Gotham Black"/>
      </a:majorFont>
      <a:minorFont>
        <a:latin typeface="Gotham Black"/>
        <a:ea typeface="Gotham Black"/>
        <a:cs typeface="Gotham Black"/>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FEC9E352AB0B4295F25E483E5E3C49" ma:contentTypeVersion="19" ma:contentTypeDescription="Create a new document." ma:contentTypeScope="" ma:versionID="fcaba26148dc87accb4df6ee6053a1a7">
  <xsd:schema xmlns:xsd="http://www.w3.org/2001/XMLSchema" xmlns:xs="http://www.w3.org/2001/XMLSchema" xmlns:p="http://schemas.microsoft.com/office/2006/metadata/properties" xmlns:ns2="1f765799-d9db-4c3e-807e-e0a364824d7b" xmlns:ns3="6bba5189-66f3-467c-9317-ba355eec1c93" targetNamespace="http://schemas.microsoft.com/office/2006/metadata/properties" ma:root="true" ma:fieldsID="3bb780b86edfecf13a1287cdce6aafb4" ns2:_="" ns3:_="">
    <xsd:import namespace="1f765799-d9db-4c3e-807e-e0a364824d7b"/>
    <xsd:import namespace="6bba5189-66f3-467c-9317-ba355eec1c9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65799-d9db-4c3e-807e-e0a364824d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e38edb0-9445-43a8-acb7-81cf1420d42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ba5189-66f3-467c-9317-ba355eec1c9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79d7af2-6c73-4a3d-93b1-632264b5c970}" ma:internalName="TaxCatchAll" ma:showField="CatchAllData" ma:web="6bba5189-66f3-467c-9317-ba355eec1c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f765799-d9db-4c3e-807e-e0a364824d7b">
      <Terms xmlns="http://schemas.microsoft.com/office/infopath/2007/PartnerControls"/>
    </lcf76f155ced4ddcb4097134ff3c332f>
    <TaxCatchAll xmlns="6bba5189-66f3-467c-9317-ba355eec1c93" xsi:nil="true"/>
  </documentManagement>
</p:properties>
</file>

<file path=customXml/itemProps1.xml><?xml version="1.0" encoding="utf-8"?>
<ds:datastoreItem xmlns:ds="http://schemas.openxmlformats.org/officeDocument/2006/customXml" ds:itemID="{E91D2A62-8856-460A-B1D5-6B7158B35D0D}"/>
</file>

<file path=customXml/itemProps2.xml><?xml version="1.0" encoding="utf-8"?>
<ds:datastoreItem xmlns:ds="http://schemas.openxmlformats.org/officeDocument/2006/customXml" ds:itemID="{998DCC35-F91F-4653-9F00-C412275F10AD}">
  <ds:schemaRefs>
    <ds:schemaRef ds:uri="http://schemas.microsoft.com/sharepoint/v3/contenttype/forms"/>
  </ds:schemaRefs>
</ds:datastoreItem>
</file>

<file path=customXml/itemProps3.xml><?xml version="1.0" encoding="utf-8"?>
<ds:datastoreItem xmlns:ds="http://schemas.openxmlformats.org/officeDocument/2006/customXml" ds:itemID="{F58A4A77-02E4-43AC-9243-EB58A2D94F50}">
  <ds:schemaRefs>
    <ds:schemaRef ds:uri="http://schemas.microsoft.com/office/2006/metadata/properties"/>
    <ds:schemaRef ds:uri="http://schemas.microsoft.com/office/infopath/2007/PartnerControls"/>
    <ds:schemaRef ds:uri="1f765799-d9db-4c3e-807e-e0a364824d7b"/>
    <ds:schemaRef ds:uri="6bba5189-66f3-467c-9317-ba355eec1c93"/>
  </ds:schemaRefs>
</ds:datastoreItem>
</file>

<file path=docProps/app.xml><?xml version="1.0" encoding="utf-8"?>
<Properties xmlns="http://schemas.openxmlformats.org/officeDocument/2006/extended-properties" xmlns:vt="http://schemas.openxmlformats.org/officeDocument/2006/docPropsVTypes">
  <TotalTime>3608</TotalTime>
  <Words>147</Words>
  <Application>Microsoft Office PowerPoint</Application>
  <PresentationFormat>사용자 지정</PresentationFormat>
  <Paragraphs>18</Paragraphs>
  <Slides>5</Slides>
  <Notes>0</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5</vt:i4>
      </vt:variant>
    </vt:vector>
  </HeadingPairs>
  <TitlesOfParts>
    <vt:vector size="9" baseType="lpstr">
      <vt:lpstr>Gotham Book</vt:lpstr>
      <vt:lpstr>Gotham Medium</vt:lpstr>
      <vt:lpstr>Helvetica Neue</vt:lpstr>
      <vt:lpstr>White</vt:lpstr>
      <vt:lpstr>Title Goes Here  Max Two Lines Long</vt:lpstr>
      <vt:lpstr>Section Title</vt:lpstr>
      <vt:lpstr>Page Title</vt:lpstr>
      <vt:lpstr>Sample slide text heavy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Max Two Lines Long</dc:title>
  <cp:lastModifiedBy>Youngji Cha</cp:lastModifiedBy>
  <cp:revision>42</cp:revision>
  <dcterms:modified xsi:type="dcterms:W3CDTF">2026-02-07T05:39:37Z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0x010100EFFEC9E352AB0B4295F25E483E5E3C49</vt:lpwstr>
  </property>
  <property fmtid="{D5CDD505-2E9C-101B-9397-08002B2CF9AE}" pid="3" name="MediaServiceImageTags">
    <vt:lpwstr/>
  </property>
</Properties>
</file>